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lear Sans Regular" charset="1" panose="020B0503030202020304"/>
      <p:regular r:id="rId10"/>
    </p:embeddedFont>
    <p:embeddedFont>
      <p:font typeface="Clear Sans Regular Bold" charset="1" panose="020B0603030202020304"/>
      <p:regular r:id="rId11"/>
    </p:embeddedFont>
    <p:embeddedFont>
      <p:font typeface="Clear Sans Regular Italics" charset="1" panose="020B0503030202090304"/>
      <p:regular r:id="rId12"/>
    </p:embeddedFont>
    <p:embeddedFont>
      <p:font typeface="Clear Sans Regular Bold Italics" charset="1" panose="020B0603030202090304"/>
      <p:regular r:id="rId13"/>
    </p:embeddedFont>
    <p:embeddedFont>
      <p:font typeface="Bebas Neue Cyrillic" charset="1" panose="020005060000000200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4.png" Type="http://schemas.openxmlformats.org/officeDocument/2006/relationships/image"/><Relationship Id="rId4" Target="../media/image18.png" Type="http://schemas.openxmlformats.org/officeDocument/2006/relationships/image"/><Relationship Id="rId5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B1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634754" y="-1856759"/>
            <a:ext cx="14349450" cy="1434945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BEFF4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315492">
            <a:off x="12243355" y="338506"/>
            <a:ext cx="4414186" cy="347617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86613">
            <a:off x="10427965" y="3900104"/>
            <a:ext cx="4413578" cy="283572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876583">
            <a:off x="13321453" y="5619641"/>
            <a:ext cx="4285624" cy="398027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582541" y="833004"/>
            <a:ext cx="446159" cy="391393"/>
            <a:chOff x="0" y="0"/>
            <a:chExt cx="594879" cy="521857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337733" y="9681201"/>
            <a:ext cx="1200806" cy="394855"/>
            <a:chOff x="0" y="0"/>
            <a:chExt cx="1305437" cy="429260"/>
          </a:xfrm>
        </p:grpSpPr>
        <p:sp>
          <p:nvSpPr>
            <p:cNvPr name="Freeform 12" id="12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453876" y="428090"/>
            <a:ext cx="9640769" cy="9430820"/>
            <a:chOff x="0" y="0"/>
            <a:chExt cx="12854358" cy="12574426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494710"/>
              <a:ext cx="11007515" cy="80728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112"/>
                </a:lnSpc>
              </a:pPr>
              <a:r>
                <a:rPr lang="en-US" sz="17173">
                  <a:solidFill>
                    <a:srgbClr val="FFFFFF"/>
                  </a:solidFill>
                  <a:latin typeface="Bebas Neue Cyrillic"/>
                </a:rPr>
                <a:t>In search of treasures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799978"/>
              <a:ext cx="12854358" cy="3780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47"/>
                </a:lnSpc>
              </a:pPr>
              <a:r>
                <a:rPr lang="en-US" sz="3248">
                  <a:solidFill>
                    <a:srgbClr val="FFFFFF"/>
                  </a:solidFill>
                  <a:latin typeface="Clear Sans Regular"/>
                </a:rPr>
                <a:t>Сможете ли вы собрать все сокровища?</a:t>
              </a:r>
            </a:p>
            <a:p>
              <a:pPr>
                <a:lnSpc>
                  <a:spcPts val="4547"/>
                </a:lnSpc>
              </a:pPr>
            </a:p>
            <a:p>
              <a:pPr>
                <a:lnSpc>
                  <a:spcPts val="4547"/>
                </a:lnSpc>
              </a:pPr>
            </a:p>
            <a:p>
              <a:pPr>
                <a:lnSpc>
                  <a:spcPts val="4547"/>
                </a:lnSpc>
              </a:pPr>
              <a:r>
                <a:rPr lang="en-US" sz="3248">
                  <a:solidFill>
                    <a:srgbClr val="FFFFFF"/>
                  </a:solidFill>
                  <a:latin typeface="Clear Sans Regular"/>
                </a:rPr>
                <a:t>Авторы идеи: Минакова Алика Юрьевна                          </a:t>
              </a:r>
            </a:p>
            <a:p>
              <a:pPr>
                <a:lnSpc>
                  <a:spcPts val="4547"/>
                </a:lnSpc>
                <a:spcBef>
                  <a:spcPct val="0"/>
                </a:spcBef>
              </a:pPr>
              <a:r>
                <a:rPr lang="en-US" sz="3248">
                  <a:solidFill>
                    <a:srgbClr val="FFFFFF"/>
                  </a:solidFill>
                  <a:latin typeface="Clear Sans Regular"/>
                </a:rPr>
                <a:t>                        Минакова Алина Юрьевна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B1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47770" y="1228725"/>
            <a:ext cx="9461898" cy="1390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99"/>
              </a:lnSpc>
            </a:pPr>
            <a:r>
              <a:rPr lang="en-US" sz="10499">
                <a:solidFill>
                  <a:srgbClr val="FFFFFF"/>
                </a:solidFill>
                <a:latin typeface="Bebas Neue Cyrillic"/>
              </a:rPr>
              <a:t>идея</a:t>
            </a:r>
          </a:p>
        </p:txBody>
      </p:sp>
      <p:grpSp>
        <p:nvGrpSpPr>
          <p:cNvPr name="Group 3" id="3"/>
          <p:cNvGrpSpPr/>
          <p:nvPr/>
        </p:nvGrpSpPr>
        <p:grpSpPr>
          <a:xfrm rot="-1099851">
            <a:off x="12944391" y="1174164"/>
            <a:ext cx="2534833" cy="2127782"/>
            <a:chOff x="0" y="0"/>
            <a:chExt cx="3379777" cy="283704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9050"/>
              <a:ext cx="3379777" cy="23634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20"/>
                </a:lnSpc>
              </a:pPr>
              <a:r>
                <a:rPr lang="en-US" sz="2862">
                  <a:solidFill>
                    <a:srgbClr val="FFFFFF"/>
                  </a:solidFill>
                  <a:latin typeface="Bebas Neue Cyrillic"/>
                </a:rPr>
                <a:t>ИГРАТЬ ВСЕГДА ВЕСЕЛО, А ОСОБЕННО КОГДА РЯДОМ ЛУЧШИЙ ДРУГ!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31866" y="2462828"/>
              <a:ext cx="2916045" cy="37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9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293287" y="3238610"/>
            <a:ext cx="3984837" cy="6787387"/>
            <a:chOff x="0" y="0"/>
            <a:chExt cx="5313116" cy="904985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9050"/>
              <a:ext cx="5313116" cy="83400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35"/>
                </a:lnSpc>
              </a:pPr>
              <a:r>
                <a:rPr lang="en-US" sz="4500">
                  <a:solidFill>
                    <a:srgbClr val="FFFFFF"/>
                  </a:solidFill>
                  <a:latin typeface="Bebas Neue Cyrillic Bold"/>
                </a:rPr>
                <a:t>БЛАГОДАРЯ ЭТОМУ ПРОЕКТУ вы можете стать единым целым со своим другом, ведь для дружная и сплочённая команда сможет дойти до конца!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364501" y="8446600"/>
              <a:ext cx="4584115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114753" y="3454185"/>
            <a:ext cx="3984837" cy="4040265"/>
            <a:chOff x="0" y="0"/>
            <a:chExt cx="5313116" cy="538702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19050"/>
              <a:ext cx="5313116" cy="4631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35"/>
                </a:lnSpc>
              </a:pPr>
              <a:r>
                <a:rPr lang="en-US" sz="4500">
                  <a:solidFill>
                    <a:srgbClr val="FFFFFF"/>
                  </a:solidFill>
                  <a:latin typeface="Bebas Neue Cyrillic Bold"/>
                </a:rPr>
                <a:t>ИДЕЯ ИГРЫ СОСТОИТ В ТОМ, ЧТОБЫ ВЕСЕЛО ПРОВЕСТИ ВРЕМЯ В КОМПАНИИ СО СВОИМ ДРУГОМ. 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64501" y="4783770"/>
              <a:ext cx="4584115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857387">
            <a:off x="649641" y="7486944"/>
            <a:ext cx="2930225" cy="1966913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404247">
            <a:off x="15222326" y="1542961"/>
            <a:ext cx="2707555" cy="2816702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493255">
            <a:off x="13766767" y="2907470"/>
            <a:ext cx="2776203" cy="2380594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 rot="0">
            <a:off x="1271365" y="1198165"/>
            <a:ext cx="446159" cy="391393"/>
            <a:chOff x="0" y="0"/>
            <a:chExt cx="594879" cy="521857"/>
          </a:xfrm>
        </p:grpSpPr>
        <p:sp>
          <p:nvSpPr>
            <p:cNvPr name="AutoShape 16" id="16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7" id="17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8" id="18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6098504" y="8863445"/>
            <a:ext cx="1200806" cy="394855"/>
            <a:chOff x="0" y="0"/>
            <a:chExt cx="1305437" cy="429260"/>
          </a:xfrm>
        </p:grpSpPr>
        <p:sp>
          <p:nvSpPr>
            <p:cNvPr name="Freeform 20" id="20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21" id="21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341790">
            <a:off x="11619068" y="7310934"/>
            <a:ext cx="3240216" cy="22762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F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146025" y="-1870122"/>
            <a:ext cx="14349450" cy="1434945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B1D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271365" y="4548188"/>
            <a:ext cx="5299447" cy="1390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10499">
                <a:solidFill>
                  <a:srgbClr val="FFFFFF"/>
                </a:solidFill>
                <a:latin typeface="Bebas Neue Cyrillic"/>
              </a:rPr>
              <a:t>ОБ ИГРЕ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44196" y="2817298"/>
            <a:ext cx="7461474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>
                <a:solidFill>
                  <a:srgbClr val="244C76"/>
                </a:solidFill>
                <a:latin typeface="Clear Sans Regular"/>
              </a:rPr>
              <a:t>Игра предназначена для двух игроков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44196" y="6483771"/>
            <a:ext cx="746147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244C76"/>
                </a:solidFill>
                <a:latin typeface="Clear Sans Regular"/>
              </a:rPr>
              <a:t>Опасности поджидают на каждом углу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44196" y="7659512"/>
            <a:ext cx="7461474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244C76"/>
                </a:solidFill>
                <a:latin typeface="Clear Sans Regular"/>
              </a:rPr>
              <a:t>Удачи!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71365" y="1198165"/>
            <a:ext cx="446159" cy="391393"/>
            <a:chOff x="0" y="0"/>
            <a:chExt cx="594879" cy="521857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271365" y="8863445"/>
            <a:ext cx="1200806" cy="394855"/>
            <a:chOff x="0" y="0"/>
            <a:chExt cx="1305437" cy="429260"/>
          </a:xfrm>
        </p:grpSpPr>
        <p:sp>
          <p:nvSpPr>
            <p:cNvPr name="Freeform 13" id="13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792945" y="2706808"/>
            <a:ext cx="592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</a:pPr>
            <a:r>
              <a:rPr lang="en-US" sz="4500">
                <a:solidFill>
                  <a:srgbClr val="244C76"/>
                </a:solidFill>
                <a:latin typeface="Bebas Neue Cyrillic"/>
              </a:rPr>
              <a:t>1.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92945" y="3945635"/>
            <a:ext cx="592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</a:pPr>
            <a:r>
              <a:rPr lang="en-US" sz="4500">
                <a:solidFill>
                  <a:srgbClr val="244C76"/>
                </a:solidFill>
                <a:latin typeface="Bebas Neue Cyrillic"/>
              </a:rPr>
              <a:t>2.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792945" y="5433091"/>
            <a:ext cx="592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</a:pPr>
            <a:r>
              <a:rPr lang="en-US" sz="4500">
                <a:solidFill>
                  <a:srgbClr val="244C76"/>
                </a:solidFill>
                <a:latin typeface="Bebas Neue Cyrillic"/>
              </a:rPr>
              <a:t>3.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92945" y="6464721"/>
            <a:ext cx="592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</a:pPr>
            <a:r>
              <a:rPr lang="en-US" sz="4500">
                <a:solidFill>
                  <a:srgbClr val="244C76"/>
                </a:solidFill>
                <a:latin typeface="Bebas Neue Cyrillic"/>
              </a:rPr>
              <a:t>4.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792945" y="7526162"/>
            <a:ext cx="5925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5"/>
              </a:lnSpc>
            </a:pPr>
            <a:r>
              <a:rPr lang="en-US" sz="4500">
                <a:solidFill>
                  <a:srgbClr val="244C76"/>
                </a:solidFill>
                <a:latin typeface="Bebas Neue Cyrillic"/>
              </a:rPr>
              <a:t>5.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56774">
            <a:off x="15735728" y="245006"/>
            <a:ext cx="3047145" cy="2689105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69877">
            <a:off x="5751547" y="7047687"/>
            <a:ext cx="2913566" cy="2826159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9644196" y="3579875"/>
            <a:ext cx="7461474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>
                <a:solidFill>
                  <a:srgbClr val="244C76"/>
                </a:solidFill>
                <a:latin typeface="Clear Sans Regular"/>
              </a:rPr>
              <a:t>Для каждого своё управление:</a:t>
            </a:r>
          </a:p>
          <a:p>
            <a:pPr>
              <a:lnSpc>
                <a:spcPts val="3779"/>
              </a:lnSpc>
            </a:pPr>
            <a:r>
              <a:rPr lang="en-US" sz="2700">
                <a:solidFill>
                  <a:srgbClr val="244C76"/>
                </a:solidFill>
                <a:latin typeface="Clear Sans Regular"/>
              </a:rPr>
              <a:t>Используйте стрелочки и A, W, D, S, чтобы управлять персонажами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44196" y="5256979"/>
            <a:ext cx="7461474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>
                <a:solidFill>
                  <a:srgbClr val="244C76"/>
                </a:solidFill>
                <a:latin typeface="Clear Sans Regular"/>
              </a:rPr>
              <a:t>Вам предстоит собирать сокровища, которые не так уж и просто получить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4C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74775" y="-629159"/>
            <a:ext cx="11545318" cy="11545318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B1DB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680794">
            <a:off x="2207685" y="1191636"/>
            <a:ext cx="4196722" cy="318426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7584">
            <a:off x="1485048" y="5517505"/>
            <a:ext cx="3725824" cy="336721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863550" y="4548188"/>
            <a:ext cx="8164520" cy="1390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10499">
                <a:solidFill>
                  <a:srgbClr val="DBEFF4"/>
                </a:solidFill>
                <a:latin typeface="Bebas Neue Cyrillic"/>
              </a:rPr>
              <a:t>Описание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983234">
            <a:off x="5117223" y="4397789"/>
            <a:ext cx="3265115" cy="2791673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271365" y="1198165"/>
            <a:ext cx="446159" cy="391393"/>
            <a:chOff x="0" y="0"/>
            <a:chExt cx="594879" cy="521857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6098504" y="8863445"/>
            <a:ext cx="1200806" cy="394855"/>
            <a:chOff x="0" y="0"/>
            <a:chExt cx="1305437" cy="429260"/>
          </a:xfrm>
        </p:grpSpPr>
        <p:sp>
          <p:nvSpPr>
            <p:cNvPr name="Freeform 13" id="13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B1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769" y="4185458"/>
            <a:ext cx="17342463" cy="17342463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BEFF4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872407">
            <a:off x="1381092" y="5804735"/>
            <a:ext cx="3240216" cy="227625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767466">
            <a:off x="8078935" y="7586139"/>
            <a:ext cx="3399393" cy="346876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835997">
            <a:off x="14587846" y="-229631"/>
            <a:ext cx="3597061" cy="318339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891836">
            <a:off x="167104" y="1158294"/>
            <a:ext cx="3616285" cy="291563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-687744">
            <a:off x="13929151" y="5461329"/>
            <a:ext cx="3476974" cy="2772887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523784" y="1222306"/>
            <a:ext cx="8164520" cy="5625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00"/>
              </a:lnSpc>
            </a:pPr>
            <a:r>
              <a:rPr lang="en-US" sz="6200">
                <a:solidFill>
                  <a:srgbClr val="16100B"/>
                </a:solidFill>
                <a:latin typeface="Bebas Neue Cyrillic"/>
              </a:rPr>
              <a:t>Во время разработки осуществлялось: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Классы для каждого объекта игры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Музыка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Анимация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Поясняющие окна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подсчёт результатов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спрайты и столкновения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хранение данных</a:t>
            </a:r>
          </a:p>
          <a:p>
            <a:pPr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>
                <a:solidFill>
                  <a:srgbClr val="16100B"/>
                </a:solidFill>
                <a:latin typeface="Bebas Neue Cyrillic"/>
              </a:rPr>
              <a:t>уровни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4C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43823" y="643323"/>
            <a:ext cx="9000355" cy="900035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BEFF4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5090152" y="4666022"/>
            <a:ext cx="8107696" cy="1390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99"/>
              </a:lnSpc>
            </a:pPr>
            <a:r>
              <a:rPr lang="en-US" sz="10499">
                <a:solidFill>
                  <a:srgbClr val="244C76"/>
                </a:solidFill>
                <a:latin typeface="Bebas Neue Cyrillic"/>
              </a:rPr>
              <a:t>заключение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700665">
            <a:off x="3066064" y="1792536"/>
            <a:ext cx="3125706" cy="318543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44463">
            <a:off x="11210920" y="6115205"/>
            <a:ext cx="3645405" cy="285253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271365" y="1198165"/>
            <a:ext cx="446159" cy="391393"/>
            <a:chOff x="0" y="0"/>
            <a:chExt cx="594879" cy="521857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6098504" y="8863445"/>
            <a:ext cx="1200806" cy="394855"/>
            <a:chOff x="0" y="0"/>
            <a:chExt cx="1305437" cy="429260"/>
          </a:xfrm>
        </p:grpSpPr>
        <p:sp>
          <p:nvSpPr>
            <p:cNvPr name="Freeform 12" id="12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B1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11538" y="652693"/>
            <a:ext cx="8464924" cy="2322837"/>
            <a:chOff x="0" y="0"/>
            <a:chExt cx="11286566" cy="309711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1286566" cy="3097116"/>
              <a:chOff x="0" y="0"/>
              <a:chExt cx="7165394" cy="1966237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7165394" cy="1966237"/>
              </a:xfrm>
              <a:custGeom>
                <a:avLst/>
                <a:gdLst/>
                <a:ahLst/>
                <a:cxnLst/>
                <a:rect r="r" b="b" t="t" l="l"/>
                <a:pathLst>
                  <a:path h="1966237" w="7165394">
                    <a:moveTo>
                      <a:pt x="7040934" y="1966237"/>
                    </a:moveTo>
                    <a:lnTo>
                      <a:pt x="124460" y="1966237"/>
                    </a:lnTo>
                    <a:cubicBezTo>
                      <a:pt x="55880" y="1966237"/>
                      <a:pt x="0" y="1910356"/>
                      <a:pt x="0" y="184177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7040935" y="0"/>
                    </a:lnTo>
                    <a:cubicBezTo>
                      <a:pt x="7109514" y="0"/>
                      <a:pt x="7165394" y="55880"/>
                      <a:pt x="7165394" y="124460"/>
                    </a:cubicBezTo>
                    <a:lnTo>
                      <a:pt x="7165394" y="1841777"/>
                    </a:lnTo>
                    <a:cubicBezTo>
                      <a:pt x="7165394" y="1910357"/>
                      <a:pt x="7109514" y="1966237"/>
                      <a:pt x="7040935" y="1966237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414122" y="218867"/>
              <a:ext cx="8458322" cy="271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900">
                  <a:solidFill>
                    <a:srgbClr val="244C76"/>
                  </a:solidFill>
                  <a:latin typeface="Bebas Neue Cyrillic"/>
                </a:rPr>
                <a:t>пРОЦЕСС СОЗДАНИЯ ИГРЫ ОКАЗАЛСЯ ОЧЕНЬ УВЛЕКАТЕЛЬНЫМ. эТО ХОРОШАЯ ВОЗМОЖНОСТЬ НАУЧИТЬСЯ РАБОТАТЬ В КОМАНДЕ И УЗНАТЬ ЧТО ТО НОВОЕ.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404836">
            <a:off x="408682" y="1791883"/>
            <a:ext cx="3619338" cy="297238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874989">
            <a:off x="14555761" y="2743311"/>
            <a:ext cx="3085485" cy="3619338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271365" y="1198165"/>
            <a:ext cx="446159" cy="391393"/>
            <a:chOff x="0" y="0"/>
            <a:chExt cx="594879" cy="521857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216479"/>
              <a:ext cx="594879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0" y="432957"/>
              <a:ext cx="594861" cy="0"/>
            </a:xfrm>
            <a:prstGeom prst="line">
              <a:avLst/>
            </a:prstGeom>
            <a:ln cap="rnd" w="889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6098504" y="8863445"/>
            <a:ext cx="1200806" cy="394855"/>
            <a:chOff x="0" y="0"/>
            <a:chExt cx="1305437" cy="429260"/>
          </a:xfrm>
        </p:grpSpPr>
        <p:sp>
          <p:nvSpPr>
            <p:cNvPr name="Freeform 13" id="13"/>
            <p:cNvSpPr/>
            <p:nvPr/>
          </p:nvSpPr>
          <p:spPr>
            <a:xfrm>
              <a:off x="0" y="-5080"/>
              <a:ext cx="1305437" cy="434340"/>
            </a:xfrm>
            <a:custGeom>
              <a:avLst/>
              <a:gdLst/>
              <a:ahLst/>
              <a:cxnLst/>
              <a:rect r="r" b="b" t="t" l="l"/>
              <a:pathLst>
                <a:path h="434340" w="1305437">
                  <a:moveTo>
                    <a:pt x="1287657" y="187960"/>
                  </a:moveTo>
                  <a:lnTo>
                    <a:pt x="1026037" y="11430"/>
                  </a:lnTo>
                  <a:cubicBezTo>
                    <a:pt x="1008257" y="0"/>
                    <a:pt x="985397" y="3810"/>
                    <a:pt x="972697" y="21590"/>
                  </a:cubicBezTo>
                  <a:cubicBezTo>
                    <a:pt x="961267" y="39370"/>
                    <a:pt x="965077" y="62230"/>
                    <a:pt x="982857" y="74930"/>
                  </a:cubicBezTo>
                  <a:lnTo>
                    <a:pt x="114160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41607" y="257810"/>
                  </a:lnTo>
                  <a:lnTo>
                    <a:pt x="982857" y="364490"/>
                  </a:lnTo>
                  <a:cubicBezTo>
                    <a:pt x="965077" y="375920"/>
                    <a:pt x="961267" y="400050"/>
                    <a:pt x="972697" y="417830"/>
                  </a:cubicBezTo>
                  <a:cubicBezTo>
                    <a:pt x="980317" y="429260"/>
                    <a:pt x="991747" y="434340"/>
                    <a:pt x="1004447" y="434340"/>
                  </a:cubicBezTo>
                  <a:cubicBezTo>
                    <a:pt x="1012067" y="434340"/>
                    <a:pt x="1019687" y="431800"/>
                    <a:pt x="1026037" y="427990"/>
                  </a:cubicBezTo>
                  <a:lnTo>
                    <a:pt x="1288927" y="251460"/>
                  </a:lnTo>
                  <a:cubicBezTo>
                    <a:pt x="1299087" y="243840"/>
                    <a:pt x="1305437" y="232410"/>
                    <a:pt x="1305437" y="219710"/>
                  </a:cubicBezTo>
                  <a:cubicBezTo>
                    <a:pt x="1305437" y="207010"/>
                    <a:pt x="1299087" y="195580"/>
                    <a:pt x="128765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472769" y="4229632"/>
            <a:ext cx="17342463" cy="17342463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BEFF4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3865828" y="5956827"/>
            <a:ext cx="10784047" cy="356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в ИГРЕ МЫ ПОПЫТАЛИСЬ ВЫПОЛНИТЬ ВСЕ ПОСТАВЛЕННЫЕ НАМИ ЦЕЛИ.</a:t>
            </a:r>
          </a:p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ТАКЖЕ У НАС ЕСТЬ ИДЕИ ДЛЯ ДОРАБОТКИ:</a:t>
            </a:r>
          </a:p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ДОБАВЛЕНИЕ УРОВНЕЙ </a:t>
            </a:r>
          </a:p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ВЫБОР ПЕРСОНАЖЕЙ </a:t>
            </a:r>
          </a:p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ДОБАВЛЕНИЕ ИСТОРИИ</a:t>
            </a:r>
          </a:p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44C76"/>
                </a:solidFill>
                <a:latin typeface="Bebas Neue Cyrillic"/>
              </a:rPr>
              <a:t>УЛУЧШЕНИЕ ГРАФИКИ И СПЕЦЭФФЕКТОВ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EB1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825211" y="-932616"/>
            <a:ext cx="12902694" cy="1290269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BEFF4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50496">
            <a:off x="4217775" y="472847"/>
            <a:ext cx="3262285" cy="332462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852959" y="4090654"/>
            <a:ext cx="6761539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00"/>
              </a:lnSpc>
            </a:pPr>
            <a:r>
              <a:rPr lang="en-US" sz="10500">
                <a:solidFill>
                  <a:srgbClr val="FFFFFF"/>
                </a:solidFill>
                <a:latin typeface="Bebas Neue Cyrillic"/>
              </a:rPr>
              <a:t>Спасибо за ВНИМАНИЕ!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34898">
            <a:off x="541078" y="2863894"/>
            <a:ext cx="3993668" cy="268075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216177">
            <a:off x="5182680" y="4123205"/>
            <a:ext cx="4138949" cy="3238727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419584">
            <a:off x="2093297" y="5712805"/>
            <a:ext cx="3428164" cy="39291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DAE0Xz7Z5F8</dc:identifier>
  <dcterms:modified xsi:type="dcterms:W3CDTF">2011-08-01T06:04:30Z</dcterms:modified>
  <cp:revision>1</cp:revision>
  <dc:title>In search of treasures</dc:title>
</cp:coreProperties>
</file>

<file path=docProps/thumbnail.jpeg>
</file>